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Coming to school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</c:v>
                </c:pt>
                <c:pt idx="1">
                  <c:v>18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62-4407-B755-3C2349847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Going home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</c:v>
                </c:pt>
                <c:pt idx="1">
                  <c:v>16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EA-4132-BBFD-EA3E94B3C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Assembly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</c:v>
                </c:pt>
                <c:pt idx="1">
                  <c:v>23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B1-406F-9624-7BDB1FB24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Class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25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F3-4EC6-A1E6-F24C73C8D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Tutor Time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</c:v>
                </c:pt>
                <c:pt idx="1">
                  <c:v>16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0A-4DCF-88C7-D50964DDC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Playground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</c:v>
                </c:pt>
                <c:pt idx="1">
                  <c:v>21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96-4542-9588-D71744C13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Toilets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</c:v>
                </c:pt>
                <c:pt idx="1">
                  <c:v>41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4A-4049-B766-03722BCA4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Lunch Hall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25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97-4679-BF82-181D1396C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Around school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</c:v>
                </c:pt>
                <c:pt idx="1">
                  <c:v>30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FB-4B16-8CDD-4A74D4708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Talking to staff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Happy</c:v>
                </c:pt>
                <c:pt idx="1">
                  <c:v>Okay</c:v>
                </c:pt>
                <c:pt idx="2">
                  <c:v>Bored</c:v>
                </c:pt>
                <c:pt idx="3">
                  <c:v>Lonely</c:v>
                </c:pt>
                <c:pt idx="4">
                  <c:v>Scared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</c:v>
                </c:pt>
                <c:pt idx="1">
                  <c:v>24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7D-4B1A-AF62-2567623C9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A21BB3-E05B-4251-B05A-39292DDA6946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8A8572-85D0-4A33-9339-B258D54EBBC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source=images&amp;cd=&amp;cad=rja&amp;uact=8&amp;ved=0CAcQjRw&amp;url=http://www.telegraph.co.uk/women/mother-tongue/10464668/What-do-British-children-really-worry-about-Global-affairs-or-Wifi-access.html&amp;ei=uDycVd-FA6ms7AaDnamAAw&amp;bvm=bv.96952980,d.ZGU&amp;psig=AFQjCNFf9e0aPPlgzfVBPw7RZ49fnQZMWw&amp;ust=143638888487016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ved=0CAcQjRw&amp;url=http://picturespider.com/i-frustrated-face-images.php&amp;ei=RECcVYGANoze7AajgJ2ACQ&amp;bvm=bv.96952980,d.ZGU&amp;psig=AFQjCNFpzg-xcyJOQzEmcFo6POtudisS7Q&amp;ust=143638973683283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LEAR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36"/>
          <a:stretch>
            <a:fillRect/>
          </a:stretch>
        </p:blipFill>
        <p:spPr bwMode="auto">
          <a:xfrm>
            <a:off x="3419872" y="1494981"/>
            <a:ext cx="1879168" cy="19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191" y="4005064"/>
            <a:ext cx="89802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COMMUNITY GROWING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TOGETHER</a:t>
            </a:r>
          </a:p>
        </p:txBody>
      </p:sp>
    </p:spTree>
    <p:extLst>
      <p:ext uri="{BB962C8B-B14F-4D97-AF65-F5344CB8AC3E}">
        <p14:creationId xmlns:p14="http://schemas.microsoft.com/office/powerpoint/2010/main" val="44185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you feel walking around school?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11576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95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you feel talking to staff?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91566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78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feel going home?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69789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would you go to if you had a problem in school?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said…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Oval Callout 4"/>
          <p:cNvSpPr/>
          <p:nvPr/>
        </p:nvSpPr>
        <p:spPr>
          <a:xfrm>
            <a:off x="2840093" y="1855453"/>
            <a:ext cx="2736304" cy="888959"/>
          </a:xfrm>
          <a:prstGeom prst="wedgeEllipseCallout">
            <a:avLst>
              <a:gd name="adj1" fmla="val 22205"/>
              <a:gd name="adj2" fmla="val 12355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Teachers</a:t>
            </a:r>
            <a:endParaRPr lang="en-GB" dirty="0"/>
          </a:p>
        </p:txBody>
      </p:sp>
      <p:sp>
        <p:nvSpPr>
          <p:cNvPr id="6" name="Oval Callout 5"/>
          <p:cNvSpPr/>
          <p:nvPr/>
        </p:nvSpPr>
        <p:spPr>
          <a:xfrm>
            <a:off x="5796136" y="2276872"/>
            <a:ext cx="2376264" cy="845484"/>
          </a:xfrm>
          <a:prstGeom prst="wedgeEllipseCallout">
            <a:avLst>
              <a:gd name="adj1" fmla="val -37158"/>
              <a:gd name="adj2" fmla="val 875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My Tutor and Co-tutor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413193" y="3015435"/>
            <a:ext cx="2880320" cy="792088"/>
          </a:xfrm>
          <a:prstGeom prst="wedgeEllipseCallout">
            <a:avLst>
              <a:gd name="adj1" fmla="val 47951"/>
              <a:gd name="adj2" fmla="val 8174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</a:t>
            </a:r>
            <a:r>
              <a:rPr lang="en-GB" dirty="0" err="1" smtClean="0"/>
              <a:t>headteacher</a:t>
            </a:r>
            <a:endParaRPr lang="en-GB" dirty="0"/>
          </a:p>
        </p:txBody>
      </p:sp>
      <p:sp>
        <p:nvSpPr>
          <p:cNvPr id="8" name="Oval Callout 7"/>
          <p:cNvSpPr/>
          <p:nvPr/>
        </p:nvSpPr>
        <p:spPr>
          <a:xfrm>
            <a:off x="6380673" y="3635214"/>
            <a:ext cx="2700808" cy="700190"/>
          </a:xfrm>
          <a:prstGeom prst="wedgeEllipseCallout">
            <a:avLst>
              <a:gd name="adj1" fmla="val -61551"/>
              <a:gd name="adj2" fmla="val -262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Teaching Assistants</a:t>
            </a:r>
            <a:endParaRPr lang="en-GB" dirty="0"/>
          </a:p>
        </p:txBody>
      </p:sp>
      <p:sp>
        <p:nvSpPr>
          <p:cNvPr id="9" name="Oval Callout 8"/>
          <p:cNvSpPr/>
          <p:nvPr/>
        </p:nvSpPr>
        <p:spPr>
          <a:xfrm>
            <a:off x="449197" y="4683265"/>
            <a:ext cx="2808312" cy="576064"/>
          </a:xfrm>
          <a:prstGeom prst="wedgeEllipseCallout">
            <a:avLst>
              <a:gd name="adj1" fmla="val 53617"/>
              <a:gd name="adj2" fmla="val -8420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Friends</a:t>
            </a:r>
            <a:endParaRPr lang="en-GB" dirty="0"/>
          </a:p>
        </p:txBody>
      </p:sp>
      <p:sp>
        <p:nvSpPr>
          <p:cNvPr id="11" name="Oval Callout 10"/>
          <p:cNvSpPr/>
          <p:nvPr/>
        </p:nvSpPr>
        <p:spPr>
          <a:xfrm>
            <a:off x="6512501" y="4848902"/>
            <a:ext cx="2592288" cy="605764"/>
          </a:xfrm>
          <a:prstGeom prst="wedgeEllipseCallout">
            <a:avLst>
              <a:gd name="adj1" fmla="val -57711"/>
              <a:gd name="adj2" fmla="val -4956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Therapists</a:t>
            </a:r>
            <a:endParaRPr lang="en-GB" dirty="0"/>
          </a:p>
        </p:txBody>
      </p:sp>
      <p:sp>
        <p:nvSpPr>
          <p:cNvPr id="12" name="Oval Callout 11"/>
          <p:cNvSpPr/>
          <p:nvPr/>
        </p:nvSpPr>
        <p:spPr>
          <a:xfrm>
            <a:off x="2105381" y="5489597"/>
            <a:ext cx="2304256" cy="878946"/>
          </a:xfrm>
          <a:prstGeom prst="wedgeEllipseCallout">
            <a:avLst>
              <a:gd name="adj1" fmla="val 45305"/>
              <a:gd name="adj2" fmla="val -7148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Transport staff</a:t>
            </a:r>
            <a:endParaRPr lang="en-GB" dirty="0"/>
          </a:p>
        </p:txBody>
      </p:sp>
      <p:sp>
        <p:nvSpPr>
          <p:cNvPr id="13" name="Oval Callout 12"/>
          <p:cNvSpPr/>
          <p:nvPr/>
        </p:nvSpPr>
        <p:spPr>
          <a:xfrm>
            <a:off x="5576397" y="5649626"/>
            <a:ext cx="2232248" cy="648072"/>
          </a:xfrm>
          <a:prstGeom prst="wedgeEllipseCallout">
            <a:avLst>
              <a:gd name="adj1" fmla="val -46900"/>
              <a:gd name="adj2" fmla="val -8928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School office</a:t>
            </a:r>
            <a:endParaRPr lang="en-GB" dirty="0"/>
          </a:p>
        </p:txBody>
      </p:sp>
      <p:pic>
        <p:nvPicPr>
          <p:cNvPr id="2050" name="Picture 2" descr="http://i.telegraph.co.uk/multimedia/archive/02741/unhappy-face_2741510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513" y="3411479"/>
            <a:ext cx="2952749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4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708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helps you with your learning?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147248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 large number of you said…</a:t>
            </a:r>
          </a:p>
          <a:p>
            <a:pPr marL="0" indent="0">
              <a:buNone/>
            </a:pPr>
            <a:r>
              <a:rPr lang="en-GB" dirty="0" smtClean="0"/>
              <a:t>“Teachers”    “Teaching Assistants”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Quite  few of you said …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 err="1" smtClean="0"/>
              <a:t>learnpads</a:t>
            </a:r>
            <a:r>
              <a:rPr lang="en-GB" dirty="0" smtClean="0"/>
              <a:t>”  “listening”  “</a:t>
            </a:r>
            <a:r>
              <a:rPr lang="en-GB" dirty="0" err="1" smtClean="0"/>
              <a:t>housepoints</a:t>
            </a:r>
            <a:r>
              <a:rPr lang="en-GB" dirty="0" smtClean="0"/>
              <a:t>”  “literacy” “maths”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Other answers included…</a:t>
            </a:r>
          </a:p>
          <a:p>
            <a:pPr marL="0" indent="0">
              <a:buNone/>
            </a:pPr>
            <a:r>
              <a:rPr lang="en-GB" dirty="0" smtClean="0"/>
              <a:t>“myself”   “focus”   “friends”    “homework”  “signing”</a:t>
            </a:r>
          </a:p>
          <a:p>
            <a:pPr marL="0" indent="0">
              <a:buNone/>
            </a:pPr>
            <a:r>
              <a:rPr lang="en-GB" dirty="0" smtClean="0"/>
              <a:t>“quiet class”  “games”  “explaining”  “asking questions”</a:t>
            </a:r>
          </a:p>
          <a:p>
            <a:pPr marL="0" indent="0">
              <a:buNone/>
            </a:pPr>
            <a:r>
              <a:rPr lang="en-GB" dirty="0" smtClean="0"/>
              <a:t>“making mistakes”   “following instructions”  “reminding”  “equipment”   “reading”  “using money”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AutoShape 2" descr="Image result for happy fac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happy face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stops you from learning?</a:t>
            </a:r>
            <a:endParaRPr lang="en-GB" dirty="0"/>
          </a:p>
        </p:txBody>
      </p:sp>
      <p:pic>
        <p:nvPicPr>
          <p:cNvPr id="3074" name="Picture 2" descr="http://theprogenitor.files.wordpress.com/2011/11/frustrated-fac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151447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1700808"/>
            <a:ext cx="4896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29 of you said other students annoying or distracting you in class</a:t>
            </a:r>
          </a:p>
          <a:p>
            <a:r>
              <a:rPr lang="en-GB" sz="2400" dirty="0" smtClean="0"/>
              <a:t>Another 8 of you said even friends can distract you from learning.</a:t>
            </a:r>
          </a:p>
          <a:p>
            <a:r>
              <a:rPr lang="en-GB" sz="2400" dirty="0" smtClean="0"/>
              <a:t>6 of you said general chatting and talking stops you from learning and</a:t>
            </a:r>
          </a:p>
          <a:p>
            <a:r>
              <a:rPr lang="en-GB" sz="2400" dirty="0" smtClean="0"/>
              <a:t>6 of you said noise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65313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Other answers included:</a:t>
            </a:r>
          </a:p>
          <a:p>
            <a:r>
              <a:rPr lang="en-GB" dirty="0" smtClean="0"/>
              <a:t>“maths/numbers”   “losing things”   “daydreaming”   “</a:t>
            </a:r>
          </a:p>
          <a:p>
            <a:r>
              <a:rPr lang="en-GB" dirty="0" smtClean="0"/>
              <a:t>“interrupting”    “not following instructions”   “my behaviour”</a:t>
            </a:r>
          </a:p>
        </p:txBody>
      </p:sp>
    </p:spTree>
    <p:extLst>
      <p:ext uri="{BB962C8B-B14F-4D97-AF65-F5344CB8AC3E}">
        <p14:creationId xmlns:p14="http://schemas.microsoft.com/office/powerpoint/2010/main" val="14157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7" y="332656"/>
            <a:ext cx="8712968" cy="78069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What are the best things about school?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384618" y="1371474"/>
            <a:ext cx="3187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FRIENDS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2098" y="1371474"/>
            <a:ext cx="40324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Football</a:t>
            </a:r>
          </a:p>
        </p:txBody>
      </p:sp>
      <p:sp>
        <p:nvSpPr>
          <p:cNvPr id="9" name="Rectangle 8"/>
          <p:cNvSpPr/>
          <p:nvPr/>
        </p:nvSpPr>
        <p:spPr>
          <a:xfrm>
            <a:off x="290431" y="2306489"/>
            <a:ext cx="2183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TRIPS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39560" y="2306489"/>
            <a:ext cx="3085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Playtime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81261" y="3399289"/>
            <a:ext cx="4104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Swimming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6372" y="3399289"/>
            <a:ext cx="4285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School Show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18794" y="2494278"/>
            <a:ext cx="1218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8322" y="4382694"/>
            <a:ext cx="2040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Clubs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753" y="4490416"/>
            <a:ext cx="51353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Learning new things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85247" y="5349131"/>
            <a:ext cx="2223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Maths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80801" y="5198302"/>
            <a:ext cx="2012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Disco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2225" y="5349398"/>
            <a:ext cx="1057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22346" y="5217081"/>
            <a:ext cx="1966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Bikes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46059" y="6121632"/>
            <a:ext cx="38055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Residential trips</a:t>
            </a:r>
          </a:p>
        </p:txBody>
      </p:sp>
    </p:spTree>
    <p:extLst>
      <p:ext uri="{BB962C8B-B14F-4D97-AF65-F5344CB8AC3E}">
        <p14:creationId xmlns:p14="http://schemas.microsoft.com/office/powerpoint/2010/main" val="22327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What should the school spend the money on?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72829" y="1916832"/>
            <a:ext cx="8527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24 of you said school trips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3089" y="2967335"/>
            <a:ext cx="7317836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Other top answers were:</a:t>
            </a:r>
          </a:p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Food     </a:t>
            </a:r>
            <a:r>
              <a:rPr lang="en-US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Ipads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Swimming Pool!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Swimming,   More classrooms,  More bikes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games room,   Ice-creams!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680" y="4941168"/>
            <a:ext cx="8820683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More suggestions included:</a:t>
            </a:r>
          </a:p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Tuck shop,  sports equipment,  a swing,  new school</a:t>
            </a:r>
          </a:p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niform,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bmx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track park, school shop, computers,</a:t>
            </a:r>
          </a:p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Playground equipment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85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Pupils have to say…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recent pupil survey took place in June 2019. 81 students from years 7-10 took part.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asked you questions about how you felt about different aspects of school life and how you would make the school even better!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Thank you for taking part </a:t>
            </a:r>
            <a:r>
              <a:rPr lang="en-GB" dirty="0" smtClean="0">
                <a:sym typeface="Wingdings" panose="05000000000000000000" pitchFamily="2" charset="2"/>
              </a:rPr>
              <a:t> Your views are very important and will help us to make decisions about the school.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7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you feel coming to school?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96084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53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feel in assembly?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50744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57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feel in class?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59728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feel in tutor time?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23236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4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you feel in the playground?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03058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34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feel in the toilets?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55034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94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you feel in the lunch hall?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1319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74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464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PowerPoint Presentation</vt:lpstr>
      <vt:lpstr>What Pupils have to say…</vt:lpstr>
      <vt:lpstr>How do you feel coming to school?</vt:lpstr>
      <vt:lpstr>How do you feel in assembly?</vt:lpstr>
      <vt:lpstr>How do you feel in class?</vt:lpstr>
      <vt:lpstr>How do you feel in tutor time?</vt:lpstr>
      <vt:lpstr>How do you feel in the playground?</vt:lpstr>
      <vt:lpstr>How do you feel in the toilets?</vt:lpstr>
      <vt:lpstr>How do you feel in the lunch hall?</vt:lpstr>
      <vt:lpstr>How do you feel walking around school?</vt:lpstr>
      <vt:lpstr>How do you feel talking to staff?</vt:lpstr>
      <vt:lpstr>How do you feel going home?</vt:lpstr>
      <vt:lpstr>Who would you go to if you had a problem in school?</vt:lpstr>
      <vt:lpstr>What helps you with your learning?</vt:lpstr>
      <vt:lpstr>What stops you from learning?</vt:lpstr>
      <vt:lpstr>What are the best things about school?</vt:lpstr>
      <vt:lpstr>What should the school spend the money 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Preston</dc:creator>
  <cp:lastModifiedBy>Amanda Heaney (HOME LOGIN ACCOUNT)</cp:lastModifiedBy>
  <cp:revision>12</cp:revision>
  <dcterms:created xsi:type="dcterms:W3CDTF">2015-07-07T20:05:48Z</dcterms:created>
  <dcterms:modified xsi:type="dcterms:W3CDTF">2019-11-05T11:41:49Z</dcterms:modified>
</cp:coreProperties>
</file>